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200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D529DF-497B-4B5B-94CC-F62781312DB7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ECD5EBB-579B-43E9-ABF7-67F179A473FF}">
      <dgm:prSet phldrT="[Text]" custT="1"/>
      <dgm:spPr>
        <a:solidFill>
          <a:srgbClr val="3366FF"/>
        </a:solidFill>
      </dgm:spPr>
      <dgm:t>
        <a:bodyPr/>
        <a:lstStyle/>
        <a:p>
          <a:endParaRPr lang="en-GB" sz="18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E67DAD8-0841-414F-B0B1-CBC67F2E39E3}" type="parTrans" cxnId="{BF7949D3-C6C2-492E-8B4A-FBF3D97A1155}">
      <dgm:prSet/>
      <dgm:spPr/>
      <dgm:t>
        <a:bodyPr/>
        <a:lstStyle/>
        <a:p>
          <a:endParaRPr lang="en-GB"/>
        </a:p>
      </dgm:t>
    </dgm:pt>
    <dgm:pt modelId="{AB667CBB-FF50-4EBD-805E-188AABE5E59A}" type="sibTrans" cxnId="{BF7949D3-C6C2-492E-8B4A-FBF3D97A1155}">
      <dgm:prSet/>
      <dgm:spPr/>
      <dgm:t>
        <a:bodyPr/>
        <a:lstStyle/>
        <a:p>
          <a:endParaRPr lang="en-GB"/>
        </a:p>
      </dgm:t>
    </dgm:pt>
    <dgm:pt modelId="{92CE8911-0986-46A4-9D66-B8CB6E97F682}">
      <dgm:prSet phldrT="[Text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endParaRPr lang="en-GB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236637D-878F-4B16-985C-8C60E17C406E}" type="parTrans" cxnId="{429E4969-4A56-44C2-B174-AD7698B96A40}">
      <dgm:prSet/>
      <dgm:spPr/>
      <dgm:t>
        <a:bodyPr/>
        <a:lstStyle/>
        <a:p>
          <a:endParaRPr lang="en-GB"/>
        </a:p>
      </dgm:t>
    </dgm:pt>
    <dgm:pt modelId="{F6F6B73E-320A-440C-A598-DC0F270F82EB}" type="sibTrans" cxnId="{429E4969-4A56-44C2-B174-AD7698B96A40}">
      <dgm:prSet/>
      <dgm:spPr/>
      <dgm:t>
        <a:bodyPr/>
        <a:lstStyle/>
        <a:p>
          <a:endParaRPr lang="en-GB"/>
        </a:p>
      </dgm:t>
    </dgm:pt>
    <dgm:pt modelId="{3BA6825B-7606-4E60-9539-2EE13C103F59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endParaRPr lang="en-GB" b="1" dirty="0"/>
        </a:p>
      </dgm:t>
    </dgm:pt>
    <dgm:pt modelId="{85AA1AEC-77D2-4FD5-B246-B2831CD873D5}" type="parTrans" cxnId="{21BAF986-3FF3-44EA-8F04-6A7490936C5C}">
      <dgm:prSet/>
      <dgm:spPr/>
      <dgm:t>
        <a:bodyPr/>
        <a:lstStyle/>
        <a:p>
          <a:endParaRPr lang="en-GB"/>
        </a:p>
      </dgm:t>
    </dgm:pt>
    <dgm:pt modelId="{C4DD3877-BDAD-4B7C-BCC8-E0BF102911E3}" type="sibTrans" cxnId="{21BAF986-3FF3-44EA-8F04-6A7490936C5C}">
      <dgm:prSet/>
      <dgm:spPr/>
      <dgm:t>
        <a:bodyPr/>
        <a:lstStyle/>
        <a:p>
          <a:endParaRPr lang="en-GB"/>
        </a:p>
      </dgm:t>
    </dgm:pt>
    <dgm:pt modelId="{4F5CAAAA-6832-4AE4-B876-3F962E09C87C}">
      <dgm:prSet phldrT="[Text]" custT="1"/>
      <dgm:spPr>
        <a:solidFill>
          <a:srgbClr val="3366FF"/>
        </a:solidFill>
        <a:ln>
          <a:solidFill>
            <a:srgbClr val="3366FF"/>
          </a:solidFill>
        </a:ln>
      </dgm:spPr>
      <dgm:t>
        <a:bodyPr/>
        <a:lstStyle/>
        <a:p>
          <a:r>
            <a:rPr lang="en-GB" sz="2000" b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BE THE BEST VERSION OF YOU</a:t>
          </a:r>
          <a:endParaRPr lang="en-GB" sz="20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A0066F3-EDE4-41D5-A35C-F26A307C883F}" type="parTrans" cxnId="{DBFA8FA5-6D36-43B1-9F01-963C97F0A1CC}">
      <dgm:prSet/>
      <dgm:spPr/>
      <dgm:t>
        <a:bodyPr/>
        <a:lstStyle/>
        <a:p>
          <a:endParaRPr lang="en-GB"/>
        </a:p>
      </dgm:t>
    </dgm:pt>
    <dgm:pt modelId="{4F155CC0-233F-4C56-878A-247E945CA834}" type="sibTrans" cxnId="{DBFA8FA5-6D36-43B1-9F01-963C97F0A1CC}">
      <dgm:prSet/>
      <dgm:spPr/>
      <dgm:t>
        <a:bodyPr/>
        <a:lstStyle/>
        <a:p>
          <a:endParaRPr lang="en-GB"/>
        </a:p>
      </dgm:t>
    </dgm:pt>
    <dgm:pt modelId="{42F73D58-1C62-4D4A-A867-78A0E66C1191}">
      <dgm:prSet/>
      <dgm:spPr/>
      <dgm:t>
        <a:bodyPr/>
        <a:lstStyle/>
        <a:p>
          <a:endParaRPr lang="en-US"/>
        </a:p>
      </dgm:t>
    </dgm:pt>
    <dgm:pt modelId="{B5303DF7-022F-1A49-8664-D5E1BAD64972}" type="parTrans" cxnId="{079359ED-F235-FF41-9AD7-FB82AFE56107}">
      <dgm:prSet/>
      <dgm:spPr/>
      <dgm:t>
        <a:bodyPr/>
        <a:lstStyle/>
        <a:p>
          <a:endParaRPr lang="en-US"/>
        </a:p>
      </dgm:t>
    </dgm:pt>
    <dgm:pt modelId="{F8E8501D-F953-6D4B-A5FC-FD12DC09D8FA}" type="sibTrans" cxnId="{079359ED-F235-FF41-9AD7-FB82AFE56107}">
      <dgm:prSet/>
      <dgm:spPr/>
      <dgm:t>
        <a:bodyPr/>
        <a:lstStyle/>
        <a:p>
          <a:endParaRPr lang="en-US"/>
        </a:p>
      </dgm:t>
    </dgm:pt>
    <dgm:pt modelId="{F6FEBF41-9187-4AA1-AFE9-FE2E7AE3AFAF}" type="pres">
      <dgm:prSet presAssocID="{94D529DF-497B-4B5B-94CC-F62781312DB7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B115F87-63C7-4AF5-8586-B723CD7C6008}" type="pres">
      <dgm:prSet presAssocID="{94D529DF-497B-4B5B-94CC-F62781312DB7}" presName="comp1" presStyleCnt="0"/>
      <dgm:spPr/>
    </dgm:pt>
    <dgm:pt modelId="{652F72A7-D00A-4F40-94D9-E64194AE508D}" type="pres">
      <dgm:prSet presAssocID="{94D529DF-497B-4B5B-94CC-F62781312DB7}" presName="circle1" presStyleLbl="node1" presStyleIdx="0" presStyleCnt="5" custLinFactNeighborX="-539" custLinFactNeighborY="148"/>
      <dgm:spPr/>
      <dgm:t>
        <a:bodyPr/>
        <a:lstStyle/>
        <a:p>
          <a:endParaRPr lang="en-GB"/>
        </a:p>
      </dgm:t>
    </dgm:pt>
    <dgm:pt modelId="{76749B57-A53E-4996-9E3B-E8483F6ED7D7}" type="pres">
      <dgm:prSet presAssocID="{94D529DF-497B-4B5B-94CC-F62781312DB7}" presName="c1text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118359B-E7FE-4FBA-BC61-3935BC89892B}" type="pres">
      <dgm:prSet presAssocID="{94D529DF-497B-4B5B-94CC-F62781312DB7}" presName="comp2" presStyleCnt="0"/>
      <dgm:spPr/>
    </dgm:pt>
    <dgm:pt modelId="{A204D039-047A-4131-9B3F-42844A572BDC}" type="pres">
      <dgm:prSet presAssocID="{94D529DF-497B-4B5B-94CC-F62781312DB7}" presName="circle2" presStyleLbl="node1" presStyleIdx="1" presStyleCnt="5"/>
      <dgm:spPr/>
      <dgm:t>
        <a:bodyPr/>
        <a:lstStyle/>
        <a:p>
          <a:endParaRPr lang="en-US"/>
        </a:p>
      </dgm:t>
    </dgm:pt>
    <dgm:pt modelId="{3923F2AE-83E1-41AF-834C-313166B8889D}" type="pres">
      <dgm:prSet presAssocID="{94D529DF-497B-4B5B-94CC-F62781312DB7}" presName="c2text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A30FA0-45D5-4805-B09F-51D716C490CD}" type="pres">
      <dgm:prSet presAssocID="{94D529DF-497B-4B5B-94CC-F62781312DB7}" presName="comp3" presStyleCnt="0"/>
      <dgm:spPr/>
    </dgm:pt>
    <dgm:pt modelId="{C7B2C7EF-0947-44EB-AD3C-30C7B6191C84}" type="pres">
      <dgm:prSet presAssocID="{94D529DF-497B-4B5B-94CC-F62781312DB7}" presName="circle3" presStyleLbl="node1" presStyleIdx="2" presStyleCnt="5"/>
      <dgm:spPr/>
      <dgm:t>
        <a:bodyPr/>
        <a:lstStyle/>
        <a:p>
          <a:endParaRPr lang="en-US"/>
        </a:p>
      </dgm:t>
    </dgm:pt>
    <dgm:pt modelId="{4E3ACE1D-7C5B-47BC-BB64-9C7A9FD23EF3}" type="pres">
      <dgm:prSet presAssocID="{94D529DF-497B-4B5B-94CC-F62781312DB7}" presName="c3text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B2A043-CC33-49BB-B382-41A3F6952419}" type="pres">
      <dgm:prSet presAssocID="{94D529DF-497B-4B5B-94CC-F62781312DB7}" presName="comp4" presStyleCnt="0"/>
      <dgm:spPr/>
    </dgm:pt>
    <dgm:pt modelId="{D715DF03-9C2D-4CDC-98DE-084742968D42}" type="pres">
      <dgm:prSet presAssocID="{94D529DF-497B-4B5B-94CC-F62781312DB7}" presName="circle4" presStyleLbl="node1" presStyleIdx="3" presStyleCnt="5"/>
      <dgm:spPr/>
      <dgm:t>
        <a:bodyPr/>
        <a:lstStyle/>
        <a:p>
          <a:endParaRPr lang="en-US"/>
        </a:p>
      </dgm:t>
    </dgm:pt>
    <dgm:pt modelId="{118E611E-9079-4A8A-8C55-814DE2812773}" type="pres">
      <dgm:prSet presAssocID="{94D529DF-497B-4B5B-94CC-F62781312DB7}" presName="c4text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44FEA6-587F-2A4D-9D23-FC71434C1AC3}" type="pres">
      <dgm:prSet presAssocID="{94D529DF-497B-4B5B-94CC-F62781312DB7}" presName="comp5" presStyleCnt="0"/>
      <dgm:spPr/>
    </dgm:pt>
    <dgm:pt modelId="{74C5F5DB-5D91-4647-BFF9-F6A6C4202DAD}" type="pres">
      <dgm:prSet presAssocID="{94D529DF-497B-4B5B-94CC-F62781312DB7}" presName="circle5" presStyleLbl="node1" presStyleIdx="4" presStyleCnt="5"/>
      <dgm:spPr/>
      <dgm:t>
        <a:bodyPr/>
        <a:lstStyle/>
        <a:p>
          <a:endParaRPr lang="en-US"/>
        </a:p>
      </dgm:t>
    </dgm:pt>
    <dgm:pt modelId="{BE9C800C-36C7-B84A-93DB-9C665DFF9585}" type="pres">
      <dgm:prSet presAssocID="{94D529DF-497B-4B5B-94CC-F62781312DB7}" presName="c5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72307B5-D101-3D4D-BFEF-2FA8D10E09E2}" type="presOf" srcId="{3BA6825B-7606-4E60-9539-2EE13C103F59}" destId="{4E3ACE1D-7C5B-47BC-BB64-9C7A9FD23EF3}" srcOrd="1" destOrd="0" presId="urn:microsoft.com/office/officeart/2005/8/layout/venn2"/>
    <dgm:cxn modelId="{83C4580E-DE6B-B846-95DB-DEEA2E4C270B}" type="presOf" srcId="{4F5CAAAA-6832-4AE4-B876-3F962E09C87C}" destId="{BE9C800C-36C7-B84A-93DB-9C665DFF9585}" srcOrd="1" destOrd="0" presId="urn:microsoft.com/office/officeart/2005/8/layout/venn2"/>
    <dgm:cxn modelId="{A4594F2D-8154-784B-A627-A68187DABBE0}" type="presOf" srcId="{92CE8911-0986-46A4-9D66-B8CB6E97F682}" destId="{3923F2AE-83E1-41AF-834C-313166B8889D}" srcOrd="1" destOrd="0" presId="urn:microsoft.com/office/officeart/2005/8/layout/venn2"/>
    <dgm:cxn modelId="{BF7949D3-C6C2-492E-8B4A-FBF3D97A1155}" srcId="{94D529DF-497B-4B5B-94CC-F62781312DB7}" destId="{9ECD5EBB-579B-43E9-ABF7-67F179A473FF}" srcOrd="0" destOrd="0" parTransId="{EE67DAD8-0841-414F-B0B1-CBC67F2E39E3}" sibTransId="{AB667CBB-FF50-4EBD-805E-188AABE5E59A}"/>
    <dgm:cxn modelId="{37F6250D-3BEF-7D4B-ADC4-5AABD91CDD10}" type="presOf" srcId="{42F73D58-1C62-4D4A-A867-78A0E66C1191}" destId="{118E611E-9079-4A8A-8C55-814DE2812773}" srcOrd="1" destOrd="0" presId="urn:microsoft.com/office/officeart/2005/8/layout/venn2"/>
    <dgm:cxn modelId="{2AF36084-289F-3C4B-8DA1-2115E5DB70B9}" type="presOf" srcId="{9ECD5EBB-579B-43E9-ABF7-67F179A473FF}" destId="{652F72A7-D00A-4F40-94D9-E64194AE508D}" srcOrd="0" destOrd="0" presId="urn:microsoft.com/office/officeart/2005/8/layout/venn2"/>
    <dgm:cxn modelId="{429E4969-4A56-44C2-B174-AD7698B96A40}" srcId="{94D529DF-497B-4B5B-94CC-F62781312DB7}" destId="{92CE8911-0986-46A4-9D66-B8CB6E97F682}" srcOrd="1" destOrd="0" parTransId="{D236637D-878F-4B16-985C-8C60E17C406E}" sibTransId="{F6F6B73E-320A-440C-A598-DC0F270F82EB}"/>
    <dgm:cxn modelId="{FFD7C6E1-734C-204B-B4E4-FBB48ADBA494}" type="presOf" srcId="{4F5CAAAA-6832-4AE4-B876-3F962E09C87C}" destId="{74C5F5DB-5D91-4647-BFF9-F6A6C4202DAD}" srcOrd="0" destOrd="0" presId="urn:microsoft.com/office/officeart/2005/8/layout/venn2"/>
    <dgm:cxn modelId="{95F052FB-55ED-A34D-957A-DBA6E97F28BD}" type="presOf" srcId="{9ECD5EBB-579B-43E9-ABF7-67F179A473FF}" destId="{76749B57-A53E-4996-9E3B-E8483F6ED7D7}" srcOrd="1" destOrd="0" presId="urn:microsoft.com/office/officeart/2005/8/layout/venn2"/>
    <dgm:cxn modelId="{DBFA8FA5-6D36-43B1-9F01-963C97F0A1CC}" srcId="{94D529DF-497B-4B5B-94CC-F62781312DB7}" destId="{4F5CAAAA-6832-4AE4-B876-3F962E09C87C}" srcOrd="4" destOrd="0" parTransId="{BA0066F3-EDE4-41D5-A35C-F26A307C883F}" sibTransId="{4F155CC0-233F-4C56-878A-247E945CA834}"/>
    <dgm:cxn modelId="{21BAF986-3FF3-44EA-8F04-6A7490936C5C}" srcId="{94D529DF-497B-4B5B-94CC-F62781312DB7}" destId="{3BA6825B-7606-4E60-9539-2EE13C103F59}" srcOrd="2" destOrd="0" parTransId="{85AA1AEC-77D2-4FD5-B246-B2831CD873D5}" sibTransId="{C4DD3877-BDAD-4B7C-BCC8-E0BF102911E3}"/>
    <dgm:cxn modelId="{079359ED-F235-FF41-9AD7-FB82AFE56107}" srcId="{94D529DF-497B-4B5B-94CC-F62781312DB7}" destId="{42F73D58-1C62-4D4A-A867-78A0E66C1191}" srcOrd="3" destOrd="0" parTransId="{B5303DF7-022F-1A49-8664-D5E1BAD64972}" sibTransId="{F8E8501D-F953-6D4B-A5FC-FD12DC09D8FA}"/>
    <dgm:cxn modelId="{B9D4413F-3B9E-C749-BEC0-0BE18183037C}" type="presOf" srcId="{94D529DF-497B-4B5B-94CC-F62781312DB7}" destId="{F6FEBF41-9187-4AA1-AFE9-FE2E7AE3AFAF}" srcOrd="0" destOrd="0" presId="urn:microsoft.com/office/officeart/2005/8/layout/venn2"/>
    <dgm:cxn modelId="{4AA227E3-5D1C-1C4B-AC3F-53DBD0C3EAE7}" type="presOf" srcId="{42F73D58-1C62-4D4A-A867-78A0E66C1191}" destId="{D715DF03-9C2D-4CDC-98DE-084742968D42}" srcOrd="0" destOrd="0" presId="urn:microsoft.com/office/officeart/2005/8/layout/venn2"/>
    <dgm:cxn modelId="{62A59D2A-A27B-A94C-A572-DB30CB3DA8AF}" type="presOf" srcId="{92CE8911-0986-46A4-9D66-B8CB6E97F682}" destId="{A204D039-047A-4131-9B3F-42844A572BDC}" srcOrd="0" destOrd="0" presId="urn:microsoft.com/office/officeart/2005/8/layout/venn2"/>
    <dgm:cxn modelId="{6D88925F-AF7D-0441-A51B-1214B16355EF}" type="presOf" srcId="{3BA6825B-7606-4E60-9539-2EE13C103F59}" destId="{C7B2C7EF-0947-44EB-AD3C-30C7B6191C84}" srcOrd="0" destOrd="0" presId="urn:microsoft.com/office/officeart/2005/8/layout/venn2"/>
    <dgm:cxn modelId="{D723FA7A-EE93-4943-A153-D668AE870819}" type="presParOf" srcId="{F6FEBF41-9187-4AA1-AFE9-FE2E7AE3AFAF}" destId="{9B115F87-63C7-4AF5-8586-B723CD7C6008}" srcOrd="0" destOrd="0" presId="urn:microsoft.com/office/officeart/2005/8/layout/venn2"/>
    <dgm:cxn modelId="{A81625BB-38A3-4C4B-B9CB-551CD1857BB0}" type="presParOf" srcId="{9B115F87-63C7-4AF5-8586-B723CD7C6008}" destId="{652F72A7-D00A-4F40-94D9-E64194AE508D}" srcOrd="0" destOrd="0" presId="urn:microsoft.com/office/officeart/2005/8/layout/venn2"/>
    <dgm:cxn modelId="{75762605-4D82-1748-BC00-F76520781E84}" type="presParOf" srcId="{9B115F87-63C7-4AF5-8586-B723CD7C6008}" destId="{76749B57-A53E-4996-9E3B-E8483F6ED7D7}" srcOrd="1" destOrd="0" presId="urn:microsoft.com/office/officeart/2005/8/layout/venn2"/>
    <dgm:cxn modelId="{0F58B84E-19F8-D948-8691-1079B442259B}" type="presParOf" srcId="{F6FEBF41-9187-4AA1-AFE9-FE2E7AE3AFAF}" destId="{E118359B-E7FE-4FBA-BC61-3935BC89892B}" srcOrd="1" destOrd="0" presId="urn:microsoft.com/office/officeart/2005/8/layout/venn2"/>
    <dgm:cxn modelId="{C583CA9D-F200-7F4E-8777-FE40919A88C7}" type="presParOf" srcId="{E118359B-E7FE-4FBA-BC61-3935BC89892B}" destId="{A204D039-047A-4131-9B3F-42844A572BDC}" srcOrd="0" destOrd="0" presId="urn:microsoft.com/office/officeart/2005/8/layout/venn2"/>
    <dgm:cxn modelId="{C619E020-9216-654C-BD85-53E938B86BFD}" type="presParOf" srcId="{E118359B-E7FE-4FBA-BC61-3935BC89892B}" destId="{3923F2AE-83E1-41AF-834C-313166B8889D}" srcOrd="1" destOrd="0" presId="urn:microsoft.com/office/officeart/2005/8/layout/venn2"/>
    <dgm:cxn modelId="{C1094ED1-4745-2C47-9517-54B1EE739FF8}" type="presParOf" srcId="{F6FEBF41-9187-4AA1-AFE9-FE2E7AE3AFAF}" destId="{1EA30FA0-45D5-4805-B09F-51D716C490CD}" srcOrd="2" destOrd="0" presId="urn:microsoft.com/office/officeart/2005/8/layout/venn2"/>
    <dgm:cxn modelId="{802AD301-5AF7-544D-AAD5-15E828F67E1E}" type="presParOf" srcId="{1EA30FA0-45D5-4805-B09F-51D716C490CD}" destId="{C7B2C7EF-0947-44EB-AD3C-30C7B6191C84}" srcOrd="0" destOrd="0" presId="urn:microsoft.com/office/officeart/2005/8/layout/venn2"/>
    <dgm:cxn modelId="{A3C3B3A1-AF81-B24A-A65F-5B8D5877D764}" type="presParOf" srcId="{1EA30FA0-45D5-4805-B09F-51D716C490CD}" destId="{4E3ACE1D-7C5B-47BC-BB64-9C7A9FD23EF3}" srcOrd="1" destOrd="0" presId="urn:microsoft.com/office/officeart/2005/8/layout/venn2"/>
    <dgm:cxn modelId="{5DFA2C41-216E-3148-B711-8FBAF096717F}" type="presParOf" srcId="{F6FEBF41-9187-4AA1-AFE9-FE2E7AE3AFAF}" destId="{A4B2A043-CC33-49BB-B382-41A3F6952419}" srcOrd="3" destOrd="0" presId="urn:microsoft.com/office/officeart/2005/8/layout/venn2"/>
    <dgm:cxn modelId="{ABAD0E32-EC2E-AD4A-A38F-EF9369CF6E6D}" type="presParOf" srcId="{A4B2A043-CC33-49BB-B382-41A3F6952419}" destId="{D715DF03-9C2D-4CDC-98DE-084742968D42}" srcOrd="0" destOrd="0" presId="urn:microsoft.com/office/officeart/2005/8/layout/venn2"/>
    <dgm:cxn modelId="{254EABDA-6735-784E-A1CE-F5298A9B06DE}" type="presParOf" srcId="{A4B2A043-CC33-49BB-B382-41A3F6952419}" destId="{118E611E-9079-4A8A-8C55-814DE2812773}" srcOrd="1" destOrd="0" presId="urn:microsoft.com/office/officeart/2005/8/layout/venn2"/>
    <dgm:cxn modelId="{2D34E52D-7209-2445-ADAC-FDA730A5D006}" type="presParOf" srcId="{F6FEBF41-9187-4AA1-AFE9-FE2E7AE3AFAF}" destId="{7044FEA6-587F-2A4D-9D23-FC71434C1AC3}" srcOrd="4" destOrd="0" presId="urn:microsoft.com/office/officeart/2005/8/layout/venn2"/>
    <dgm:cxn modelId="{1BE44283-DC65-5B40-B652-59887D659AC2}" type="presParOf" srcId="{7044FEA6-587F-2A4D-9D23-FC71434C1AC3}" destId="{74C5F5DB-5D91-4647-BFF9-F6A6C4202DAD}" srcOrd="0" destOrd="0" presId="urn:microsoft.com/office/officeart/2005/8/layout/venn2"/>
    <dgm:cxn modelId="{769C5AFD-8ED1-504C-B2B0-166B7A098894}" type="presParOf" srcId="{7044FEA6-587F-2A4D-9D23-FC71434C1AC3}" destId="{BE9C800C-36C7-B84A-93DB-9C665DFF9585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2F72A7-D00A-4F40-94D9-E64194AE508D}">
      <dsp:nvSpPr>
        <dsp:cNvPr id="0" name=""/>
        <dsp:cNvSpPr/>
      </dsp:nvSpPr>
      <dsp:spPr>
        <a:xfrm>
          <a:off x="1827423" y="0"/>
          <a:ext cx="4525963" cy="4525963"/>
        </a:xfrm>
        <a:prstGeom prst="ellipse">
          <a:avLst/>
        </a:prstGeom>
        <a:solidFill>
          <a:srgbClr val="3366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8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241786" y="226298"/>
        <a:ext cx="1697236" cy="452596"/>
      </dsp:txXfrm>
    </dsp:sp>
    <dsp:sp modelId="{A204D039-047A-4131-9B3F-42844A572BDC}">
      <dsp:nvSpPr>
        <dsp:cNvPr id="0" name=""/>
        <dsp:cNvSpPr/>
      </dsp:nvSpPr>
      <dsp:spPr>
        <a:xfrm>
          <a:off x="2191265" y="678894"/>
          <a:ext cx="3847068" cy="3847068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285275" y="900100"/>
        <a:ext cx="1659048" cy="442412"/>
      </dsp:txXfrm>
    </dsp:sp>
    <dsp:sp modelId="{C7B2C7EF-0947-44EB-AD3C-30C7B6191C84}">
      <dsp:nvSpPr>
        <dsp:cNvPr id="0" name=""/>
        <dsp:cNvSpPr/>
      </dsp:nvSpPr>
      <dsp:spPr>
        <a:xfrm>
          <a:off x="2530712" y="1357788"/>
          <a:ext cx="3168174" cy="3168174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500" b="1" kern="1200" dirty="0"/>
        </a:p>
      </dsp:txBody>
      <dsp:txXfrm>
        <a:off x="3295034" y="1576392"/>
        <a:ext cx="1639530" cy="437208"/>
      </dsp:txXfrm>
    </dsp:sp>
    <dsp:sp modelId="{D715DF03-9C2D-4CDC-98DE-084742968D42}">
      <dsp:nvSpPr>
        <dsp:cNvPr id="0" name=""/>
        <dsp:cNvSpPr/>
      </dsp:nvSpPr>
      <dsp:spPr>
        <a:xfrm>
          <a:off x="2870160" y="2036683"/>
          <a:ext cx="2489279" cy="24892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3442694" y="2260718"/>
        <a:ext cx="1344211" cy="448070"/>
      </dsp:txXfrm>
    </dsp:sp>
    <dsp:sp modelId="{74C5F5DB-5D91-4647-BFF9-F6A6C4202DAD}">
      <dsp:nvSpPr>
        <dsp:cNvPr id="0" name=""/>
        <dsp:cNvSpPr/>
      </dsp:nvSpPr>
      <dsp:spPr>
        <a:xfrm>
          <a:off x="3209607" y="2715577"/>
          <a:ext cx="1810385" cy="1810385"/>
        </a:xfrm>
        <a:prstGeom prst="ellipse">
          <a:avLst/>
        </a:prstGeom>
        <a:solidFill>
          <a:srgbClr val="3366FF"/>
        </a:solidFill>
        <a:ln w="25400" cap="flat" cmpd="sng" algn="ctr">
          <a:solidFill>
            <a:srgbClr val="3366F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BE THE BEST VERSION OF YOU</a:t>
          </a:r>
          <a:endParaRPr lang="en-GB" sz="20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474732" y="3168174"/>
        <a:ext cx="1280135" cy="9051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CE05-E052-3C48-9326-9B4CB2B5D05F}" type="datetimeFigureOut">
              <a:rPr lang="en-US" smtClean="0"/>
              <a:t>17/08/2016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DC78-A26A-2641-BB73-7C5CAEAAE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44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CE05-E052-3C48-9326-9B4CB2B5D05F}" type="datetimeFigureOut">
              <a:rPr lang="en-US" smtClean="0"/>
              <a:t>17/08/2016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DC78-A26A-2641-BB73-7C5CAEAAE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790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CE05-E052-3C48-9326-9B4CB2B5D05F}" type="datetimeFigureOut">
              <a:rPr lang="en-US" smtClean="0"/>
              <a:t>17/08/2016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DC78-A26A-2641-BB73-7C5CAEAAE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561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CE05-E052-3C48-9326-9B4CB2B5D05F}" type="datetimeFigureOut">
              <a:rPr lang="en-US" smtClean="0"/>
              <a:t>17/08/2016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DC78-A26A-2641-BB73-7C5CAEAAE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483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CE05-E052-3C48-9326-9B4CB2B5D05F}" type="datetimeFigureOut">
              <a:rPr lang="en-US" smtClean="0"/>
              <a:t>17/08/2016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DC78-A26A-2641-BB73-7C5CAEAAE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322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CE05-E052-3C48-9326-9B4CB2B5D05F}" type="datetimeFigureOut">
              <a:rPr lang="en-US" smtClean="0"/>
              <a:t>17/08/2016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DC78-A26A-2641-BB73-7C5CAEAAE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475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CE05-E052-3C48-9326-9B4CB2B5D05F}" type="datetimeFigureOut">
              <a:rPr lang="en-US" smtClean="0"/>
              <a:t>17/08/2016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DC78-A26A-2641-BB73-7C5CAEAAE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779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CE05-E052-3C48-9326-9B4CB2B5D05F}" type="datetimeFigureOut">
              <a:rPr lang="en-US" smtClean="0"/>
              <a:t>17/08/2016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DC78-A26A-2641-BB73-7C5CAEAAE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718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CE05-E052-3C48-9326-9B4CB2B5D05F}" type="datetimeFigureOut">
              <a:rPr lang="en-US" smtClean="0"/>
              <a:t>17/08/2016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DC78-A26A-2641-BB73-7C5CAEAAE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7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CE05-E052-3C48-9326-9B4CB2B5D05F}" type="datetimeFigureOut">
              <a:rPr lang="en-US" smtClean="0"/>
              <a:t>17/08/2016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DC78-A26A-2641-BB73-7C5CAEAAE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13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CE05-E052-3C48-9326-9B4CB2B5D05F}" type="datetimeFigureOut">
              <a:rPr lang="en-US" smtClean="0"/>
              <a:t>17/08/2016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DC78-A26A-2641-BB73-7C5CAEAAE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47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5CE05-E052-3C48-9326-9B4CB2B5D05F}" type="datetimeFigureOut">
              <a:rPr lang="en-US" smtClean="0"/>
              <a:t>17/08/2016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3DC78-A26A-2641-BB73-7C5CAEAAE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120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198924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36761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Training Talks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Joanna Bloxham</dc:creator>
  <cp:lastModifiedBy>Joanna Bloxham</cp:lastModifiedBy>
  <cp:revision>1</cp:revision>
  <dcterms:created xsi:type="dcterms:W3CDTF">2016-08-17T11:06:03Z</dcterms:created>
  <dcterms:modified xsi:type="dcterms:W3CDTF">2016-08-17T11:06:58Z</dcterms:modified>
</cp:coreProperties>
</file>